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5" r:id="rId2"/>
  </p:sldIdLst>
  <p:sldSz cx="12801600" cy="9601200" type="A3"/>
  <p:notesSz cx="7104063" cy="10234613"/>
  <p:defaultTextStyle>
    <a:defPPr>
      <a:defRPr lang="pt-BR"/>
    </a:defPPr>
    <a:lvl1pPr marL="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C021"/>
    <a:srgbClr val="DFCE31"/>
    <a:srgbClr val="FF3399"/>
    <a:srgbClr val="D5B3E3"/>
    <a:srgbClr val="35D7D3"/>
    <a:srgbClr val="27B2AF"/>
    <a:srgbClr val="7AE618"/>
    <a:srgbClr val="097570"/>
    <a:srgbClr val="D97201"/>
    <a:srgbClr val="9343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48" autoAdjust="0"/>
    <p:restoredTop sz="96433" autoAdjust="0"/>
  </p:normalViewPr>
  <p:slideViewPr>
    <p:cSldViewPr snapToGrid="0">
      <p:cViewPr>
        <p:scale>
          <a:sx n="90" d="100"/>
          <a:sy n="90" d="100"/>
        </p:scale>
        <p:origin x="355" y="-442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9202" cy="512304"/>
          </a:xfrm>
          <a:prstGeom prst="rect">
            <a:avLst/>
          </a:prstGeom>
        </p:spPr>
        <p:txBody>
          <a:bodyPr vert="horz" lIns="94783" tIns="47391" rIns="94783" bIns="47391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023203" y="0"/>
            <a:ext cx="3079202" cy="512304"/>
          </a:xfrm>
          <a:prstGeom prst="rect">
            <a:avLst/>
          </a:prstGeom>
        </p:spPr>
        <p:txBody>
          <a:bodyPr vert="horz" lIns="94783" tIns="47391" rIns="94783" bIns="47391" rtlCol="0"/>
          <a:lstStyle>
            <a:lvl1pPr algn="r">
              <a:defRPr sz="1200"/>
            </a:lvl1pPr>
          </a:lstStyle>
          <a:p>
            <a:fld id="{06B1A451-DA65-4A3F-8566-E7390F5D43DA}" type="datetimeFigureOut">
              <a:rPr lang="pt-BR" smtClean="0"/>
              <a:t>07/12/2023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5337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83" tIns="47391" rIns="94783" bIns="47391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10075" y="4924990"/>
            <a:ext cx="5683914" cy="4029684"/>
          </a:xfrm>
          <a:prstGeom prst="rect">
            <a:avLst/>
          </a:prstGeom>
        </p:spPr>
        <p:txBody>
          <a:bodyPr vert="horz" lIns="94783" tIns="47391" rIns="94783" bIns="47391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722309"/>
            <a:ext cx="3079202" cy="512304"/>
          </a:xfrm>
          <a:prstGeom prst="rect">
            <a:avLst/>
          </a:prstGeom>
        </p:spPr>
        <p:txBody>
          <a:bodyPr vert="horz" lIns="94783" tIns="47391" rIns="94783" bIns="47391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023203" y="9722309"/>
            <a:ext cx="3079202" cy="512304"/>
          </a:xfrm>
          <a:prstGeom prst="rect">
            <a:avLst/>
          </a:prstGeom>
        </p:spPr>
        <p:txBody>
          <a:bodyPr vert="horz" lIns="94783" tIns="47391" rIns="94783" bIns="47391" rtlCol="0" anchor="b"/>
          <a:lstStyle>
            <a:lvl1pPr algn="r">
              <a:defRPr sz="1200"/>
            </a:lvl1pPr>
          </a:lstStyle>
          <a:p>
            <a:fld id="{B5C0BD41-9D84-4417-84C1-9C684E0139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1808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C0BD41-9D84-4417-84C1-9C684E01398D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7182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52B25-1DC7-4A98-8AAE-2A1F74980901}" type="datetimeFigureOut">
              <a:rPr lang="pt-BR" smtClean="0"/>
              <a:t>07/12/2023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B68E8-9EE6-4EB2-8B60-E1EB3D181FF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8003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52B25-1DC7-4A98-8AAE-2A1F74980901}" type="datetimeFigureOut">
              <a:rPr lang="pt-BR" smtClean="0"/>
              <a:t>07/12/2023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B68E8-9EE6-4EB2-8B60-E1EB3D181FF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8646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52B25-1DC7-4A98-8AAE-2A1F74980901}" type="datetimeFigureOut">
              <a:rPr lang="pt-BR" smtClean="0"/>
              <a:t>07/12/2023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B68E8-9EE6-4EB2-8B60-E1EB3D181FF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0959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52B25-1DC7-4A98-8AAE-2A1F74980901}" type="datetimeFigureOut">
              <a:rPr lang="pt-BR" smtClean="0"/>
              <a:t>07/12/2023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B68E8-9EE6-4EB2-8B60-E1EB3D181FF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7457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52B25-1DC7-4A98-8AAE-2A1F74980901}" type="datetimeFigureOut">
              <a:rPr lang="pt-BR" smtClean="0"/>
              <a:t>07/12/2023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B68E8-9EE6-4EB2-8B60-E1EB3D181FF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1048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52B25-1DC7-4A98-8AAE-2A1F74980901}" type="datetimeFigureOut">
              <a:rPr lang="pt-BR" smtClean="0"/>
              <a:t>07/12/2023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B68E8-9EE6-4EB2-8B60-E1EB3D181FF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3920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52B25-1DC7-4A98-8AAE-2A1F74980901}" type="datetimeFigureOut">
              <a:rPr lang="pt-BR" smtClean="0"/>
              <a:t>07/12/2023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B68E8-9EE6-4EB2-8B60-E1EB3D181FF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9950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52B25-1DC7-4A98-8AAE-2A1F74980901}" type="datetimeFigureOut">
              <a:rPr lang="pt-BR" smtClean="0"/>
              <a:t>07/12/2023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B68E8-9EE6-4EB2-8B60-E1EB3D181FF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3880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52B25-1DC7-4A98-8AAE-2A1F74980901}" type="datetimeFigureOut">
              <a:rPr lang="pt-BR" smtClean="0"/>
              <a:t>07/12/2023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B68E8-9EE6-4EB2-8B60-E1EB3D181FF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0286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52B25-1DC7-4A98-8AAE-2A1F74980901}" type="datetimeFigureOut">
              <a:rPr lang="pt-BR" smtClean="0"/>
              <a:t>07/12/2023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B68E8-9EE6-4EB2-8B60-E1EB3D181FF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554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52B25-1DC7-4A98-8AAE-2A1F74980901}" type="datetimeFigureOut">
              <a:rPr lang="pt-BR" smtClean="0"/>
              <a:t>07/12/2023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B68E8-9EE6-4EB2-8B60-E1EB3D181FF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4123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52B25-1DC7-4A98-8AAE-2A1F74980901}" type="datetimeFigureOut">
              <a:rPr lang="pt-BR" smtClean="0"/>
              <a:t>07/12/2023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B68E8-9EE6-4EB2-8B60-E1EB3D181FF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0793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tângulo 39"/>
          <p:cNvSpPr/>
          <p:nvPr/>
        </p:nvSpPr>
        <p:spPr>
          <a:xfrm>
            <a:off x="236647" y="6976"/>
            <a:ext cx="14274510" cy="54650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100" b="1"/>
          </a:p>
        </p:txBody>
      </p:sp>
      <p:sp>
        <p:nvSpPr>
          <p:cNvPr id="186" name="Retângulo 185"/>
          <p:cNvSpPr/>
          <p:nvPr/>
        </p:nvSpPr>
        <p:spPr>
          <a:xfrm>
            <a:off x="-36533" y="8446109"/>
            <a:ext cx="14567512" cy="119492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3" name="Retângulo 42"/>
          <p:cNvSpPr/>
          <p:nvPr/>
        </p:nvSpPr>
        <p:spPr>
          <a:xfrm>
            <a:off x="-35624" y="7319146"/>
            <a:ext cx="14567512" cy="1261471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100" b="1"/>
          </a:p>
        </p:txBody>
      </p:sp>
      <p:sp>
        <p:nvSpPr>
          <p:cNvPr id="42" name="Retângulo 41"/>
          <p:cNvSpPr/>
          <p:nvPr/>
        </p:nvSpPr>
        <p:spPr>
          <a:xfrm>
            <a:off x="-20716" y="6282191"/>
            <a:ext cx="14552604" cy="104296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700" b="1"/>
          </a:p>
        </p:txBody>
      </p:sp>
      <p:sp>
        <p:nvSpPr>
          <p:cNvPr id="41" name="Retângulo 40"/>
          <p:cNvSpPr/>
          <p:nvPr/>
        </p:nvSpPr>
        <p:spPr>
          <a:xfrm>
            <a:off x="-47367" y="5327020"/>
            <a:ext cx="14558524" cy="95066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/>
              <a:t>                          </a:t>
            </a: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2529" y="7047"/>
            <a:ext cx="4377690" cy="689227"/>
          </a:xfrm>
          <a:prstGeom prst="rect">
            <a:avLst/>
          </a:prstGeom>
        </p:spPr>
      </p:pic>
      <p:sp>
        <p:nvSpPr>
          <p:cNvPr id="16" name="Retângulo de cantos arredondados 15"/>
          <p:cNvSpPr/>
          <p:nvPr/>
        </p:nvSpPr>
        <p:spPr>
          <a:xfrm>
            <a:off x="1228796" y="4046439"/>
            <a:ext cx="1559580" cy="342005"/>
          </a:xfrm>
          <a:prstGeom prst="roundRect">
            <a:avLst/>
          </a:prstGeom>
          <a:solidFill>
            <a:srgbClr val="1F8D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900" b="1" dirty="0"/>
              <a:t>Comissão de Política Urbana e Ambiental </a:t>
            </a:r>
          </a:p>
        </p:txBody>
      </p:sp>
      <p:sp>
        <p:nvSpPr>
          <p:cNvPr id="20" name="Retângulo de cantos arredondados 19"/>
          <p:cNvSpPr/>
          <p:nvPr/>
        </p:nvSpPr>
        <p:spPr>
          <a:xfrm>
            <a:off x="4890793" y="4283014"/>
            <a:ext cx="1315020" cy="342005"/>
          </a:xfrm>
          <a:prstGeom prst="roundRect">
            <a:avLst/>
          </a:prstGeom>
          <a:solidFill>
            <a:srgbClr val="1F8D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00" b="1" dirty="0"/>
              <a:t>Comissões Temporárias</a:t>
            </a:r>
          </a:p>
        </p:txBody>
      </p:sp>
      <p:sp>
        <p:nvSpPr>
          <p:cNvPr id="35" name="Retângulo de cantos arredondados 34"/>
          <p:cNvSpPr/>
          <p:nvPr/>
        </p:nvSpPr>
        <p:spPr>
          <a:xfrm>
            <a:off x="4881701" y="3200499"/>
            <a:ext cx="1315020" cy="342005"/>
          </a:xfrm>
          <a:prstGeom prst="roundRect">
            <a:avLst/>
          </a:prstGeom>
          <a:solidFill>
            <a:srgbClr val="1F8D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00" b="1" dirty="0"/>
              <a:t>Comissões Permanentes</a:t>
            </a:r>
          </a:p>
        </p:txBody>
      </p:sp>
      <p:sp>
        <p:nvSpPr>
          <p:cNvPr id="37" name="Retângulo de cantos arredondados 36"/>
          <p:cNvSpPr/>
          <p:nvPr/>
        </p:nvSpPr>
        <p:spPr>
          <a:xfrm>
            <a:off x="7116097" y="920480"/>
            <a:ext cx="1315020" cy="342005"/>
          </a:xfrm>
          <a:prstGeom prst="roundRect">
            <a:avLst/>
          </a:prstGeom>
          <a:solidFill>
            <a:srgbClr val="1F8D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00" b="1" dirty="0"/>
              <a:t>Plenário de Conselheiros </a:t>
            </a:r>
          </a:p>
        </p:txBody>
      </p:sp>
      <p:cxnSp>
        <p:nvCxnSpPr>
          <p:cNvPr id="76" name="Conector angulado 75"/>
          <p:cNvCxnSpPr/>
          <p:nvPr/>
        </p:nvCxnSpPr>
        <p:spPr>
          <a:xfrm>
            <a:off x="2635976" y="1434415"/>
            <a:ext cx="636514" cy="971989"/>
          </a:xfrm>
          <a:prstGeom prst="bentConnector3">
            <a:avLst>
              <a:gd name="adj1" fmla="val 51197"/>
            </a:avLst>
          </a:prstGeom>
          <a:ln w="9525">
            <a:solidFill>
              <a:schemeClr val="tx1">
                <a:lumMod val="95000"/>
                <a:lumOff val="5000"/>
              </a:schemeClr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Conector angulado 78"/>
          <p:cNvCxnSpPr/>
          <p:nvPr/>
        </p:nvCxnSpPr>
        <p:spPr>
          <a:xfrm flipV="1">
            <a:off x="2635976" y="1939351"/>
            <a:ext cx="328168" cy="744"/>
          </a:xfrm>
          <a:prstGeom prst="bentConnector3">
            <a:avLst>
              <a:gd name="adj1" fmla="val 50000"/>
            </a:avLst>
          </a:prstGeom>
          <a:ln w="9525">
            <a:solidFill>
              <a:schemeClr val="tx1">
                <a:lumMod val="95000"/>
                <a:lumOff val="5000"/>
              </a:schemeClr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3" name="Conector angulado 82"/>
          <p:cNvCxnSpPr/>
          <p:nvPr/>
        </p:nvCxnSpPr>
        <p:spPr>
          <a:xfrm>
            <a:off x="2627172" y="2399325"/>
            <a:ext cx="332570" cy="1240"/>
          </a:xfrm>
          <a:prstGeom prst="bentConnector3">
            <a:avLst/>
          </a:prstGeom>
          <a:ln w="9525">
            <a:solidFill>
              <a:schemeClr val="tx1">
                <a:lumMod val="95000"/>
                <a:lumOff val="5000"/>
              </a:schemeClr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Conector angulado 88"/>
          <p:cNvCxnSpPr/>
          <p:nvPr/>
        </p:nvCxnSpPr>
        <p:spPr>
          <a:xfrm rot="5400000" flipH="1" flipV="1">
            <a:off x="2489119" y="2993651"/>
            <a:ext cx="602835" cy="334518"/>
          </a:xfrm>
          <a:prstGeom prst="bentConnector3">
            <a:avLst>
              <a:gd name="adj1" fmla="val -561"/>
            </a:avLst>
          </a:prstGeom>
          <a:ln w="9525">
            <a:solidFill>
              <a:schemeClr val="tx1">
                <a:lumMod val="95000"/>
                <a:lumOff val="5000"/>
              </a:schemeClr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Conector angulado 2"/>
          <p:cNvCxnSpPr/>
          <p:nvPr/>
        </p:nvCxnSpPr>
        <p:spPr>
          <a:xfrm>
            <a:off x="2794726" y="4216588"/>
            <a:ext cx="656336" cy="240604"/>
          </a:xfrm>
          <a:prstGeom prst="bentConnector3">
            <a:avLst>
              <a:gd name="adj1" fmla="val 22910"/>
            </a:avLst>
          </a:prstGeom>
          <a:ln w="95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Conector angulado 7"/>
          <p:cNvCxnSpPr/>
          <p:nvPr/>
        </p:nvCxnSpPr>
        <p:spPr>
          <a:xfrm flipV="1">
            <a:off x="2680426" y="4457192"/>
            <a:ext cx="842628" cy="289132"/>
          </a:xfrm>
          <a:prstGeom prst="bentConnector3">
            <a:avLst>
              <a:gd name="adj1" fmla="val 31914"/>
            </a:avLst>
          </a:prstGeom>
          <a:ln w="95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Conector angulado 38"/>
          <p:cNvCxnSpPr>
            <a:stCxn id="33" idx="3"/>
            <a:endCxn id="35" idx="1"/>
          </p:cNvCxnSpPr>
          <p:nvPr/>
        </p:nvCxnSpPr>
        <p:spPr>
          <a:xfrm>
            <a:off x="4498610" y="2409579"/>
            <a:ext cx="383091" cy="961923"/>
          </a:xfrm>
          <a:prstGeom prst="bentConnector3">
            <a:avLst>
              <a:gd name="adj1" fmla="val 50000"/>
            </a:avLst>
          </a:prstGeom>
          <a:ln w="9525">
            <a:solidFill>
              <a:schemeClr val="tx1">
                <a:lumMod val="95000"/>
                <a:lumOff val="5000"/>
              </a:schemeClr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Conector angulado 50"/>
          <p:cNvCxnSpPr>
            <a:stCxn id="17" idx="3"/>
            <a:endCxn id="35" idx="1"/>
          </p:cNvCxnSpPr>
          <p:nvPr/>
        </p:nvCxnSpPr>
        <p:spPr>
          <a:xfrm flipV="1">
            <a:off x="4492709" y="3371502"/>
            <a:ext cx="388992" cy="1085691"/>
          </a:xfrm>
          <a:prstGeom prst="bentConnector3">
            <a:avLst>
              <a:gd name="adj1" fmla="val 50000"/>
            </a:avLst>
          </a:prstGeom>
          <a:ln w="9525">
            <a:solidFill>
              <a:schemeClr val="tx1">
                <a:lumMod val="95000"/>
                <a:lumOff val="5000"/>
              </a:schemeClr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Conector reto 62"/>
          <p:cNvCxnSpPr>
            <a:endCxn id="34" idx="1"/>
          </p:cNvCxnSpPr>
          <p:nvPr/>
        </p:nvCxnSpPr>
        <p:spPr>
          <a:xfrm flipV="1">
            <a:off x="6195833" y="3371502"/>
            <a:ext cx="3905336" cy="1410"/>
          </a:xfrm>
          <a:prstGeom prst="line">
            <a:avLst/>
          </a:prstGeom>
          <a:ln w="9525">
            <a:solidFill>
              <a:schemeClr val="tx1">
                <a:lumMod val="95000"/>
                <a:lumOff val="5000"/>
              </a:schemeClr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Conector angulado 69"/>
          <p:cNvCxnSpPr>
            <a:stCxn id="20" idx="3"/>
            <a:endCxn id="37" idx="1"/>
          </p:cNvCxnSpPr>
          <p:nvPr/>
        </p:nvCxnSpPr>
        <p:spPr>
          <a:xfrm flipV="1">
            <a:off x="6205813" y="1091483"/>
            <a:ext cx="910284" cy="3362534"/>
          </a:xfrm>
          <a:prstGeom prst="bentConnector3">
            <a:avLst>
              <a:gd name="adj1" fmla="val 50000"/>
            </a:avLst>
          </a:prstGeom>
          <a:ln w="9525">
            <a:solidFill>
              <a:schemeClr val="tx1">
                <a:lumMod val="95000"/>
                <a:lumOff val="5000"/>
              </a:schemeClr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9" name="Conector angulado 138"/>
          <p:cNvCxnSpPr/>
          <p:nvPr/>
        </p:nvCxnSpPr>
        <p:spPr>
          <a:xfrm rot="5400000" flipH="1" flipV="1">
            <a:off x="5028747" y="6866417"/>
            <a:ext cx="725437" cy="110812"/>
          </a:xfrm>
          <a:prstGeom prst="bentConnector2">
            <a:avLst/>
          </a:prstGeom>
          <a:ln w="95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1" name="Conector reto 200"/>
          <p:cNvCxnSpPr>
            <a:cxnSpLocks/>
            <a:endCxn id="14" idx="0"/>
          </p:cNvCxnSpPr>
          <p:nvPr/>
        </p:nvCxnSpPr>
        <p:spPr>
          <a:xfrm>
            <a:off x="7714076" y="1262485"/>
            <a:ext cx="43042" cy="4450201"/>
          </a:xfrm>
          <a:prstGeom prst="line">
            <a:avLst/>
          </a:prstGeom>
          <a:ln w="95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3" name="Conector reto 122"/>
          <p:cNvCxnSpPr/>
          <p:nvPr/>
        </p:nvCxnSpPr>
        <p:spPr>
          <a:xfrm>
            <a:off x="6164189" y="3514382"/>
            <a:ext cx="4064630" cy="2936"/>
          </a:xfrm>
          <a:prstGeom prst="line">
            <a:avLst/>
          </a:prstGeom>
          <a:ln>
            <a:solidFill>
              <a:srgbClr val="FF0000"/>
            </a:solidFill>
            <a:prstDash val="dash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9" name="Conector angulado 118"/>
          <p:cNvCxnSpPr>
            <a:endCxn id="12" idx="1"/>
          </p:cNvCxnSpPr>
          <p:nvPr/>
        </p:nvCxnSpPr>
        <p:spPr>
          <a:xfrm rot="5400000" flipH="1" flipV="1">
            <a:off x="3182366" y="7021110"/>
            <a:ext cx="1021394" cy="108202"/>
          </a:xfrm>
          <a:prstGeom prst="bentConnector2">
            <a:avLst/>
          </a:prstGeom>
          <a:ln w="95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0" name="Conector angulado 159"/>
          <p:cNvCxnSpPr/>
          <p:nvPr/>
        </p:nvCxnSpPr>
        <p:spPr>
          <a:xfrm rot="5400000" flipH="1" flipV="1">
            <a:off x="3869834" y="6403842"/>
            <a:ext cx="273138" cy="309776"/>
          </a:xfrm>
          <a:prstGeom prst="bentConnector2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6" name="Conector angulado 165"/>
          <p:cNvCxnSpPr/>
          <p:nvPr/>
        </p:nvCxnSpPr>
        <p:spPr>
          <a:xfrm rot="16200000" flipV="1">
            <a:off x="5466475" y="4947093"/>
            <a:ext cx="272783" cy="3223771"/>
          </a:xfrm>
          <a:prstGeom prst="bentConnector2">
            <a:avLst/>
          </a:prstGeom>
          <a:ln w="95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9" name="Conector angulado 168"/>
          <p:cNvCxnSpPr/>
          <p:nvPr/>
        </p:nvCxnSpPr>
        <p:spPr>
          <a:xfrm rot="16200000" flipV="1">
            <a:off x="7886288" y="5741589"/>
            <a:ext cx="273378" cy="1641848"/>
          </a:xfrm>
          <a:prstGeom prst="bentConnector2">
            <a:avLst/>
          </a:prstGeom>
          <a:ln w="95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1" name="CaixaDeTexto 120"/>
          <p:cNvSpPr txBox="1"/>
          <p:nvPr/>
        </p:nvSpPr>
        <p:spPr>
          <a:xfrm>
            <a:off x="74189" y="2524742"/>
            <a:ext cx="1475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b="1" dirty="0">
                <a:solidFill>
                  <a:schemeClr val="bg1">
                    <a:lumMod val="50000"/>
                  </a:schemeClr>
                </a:solidFill>
              </a:rPr>
              <a:t>NÍVEL</a:t>
            </a:r>
          </a:p>
          <a:p>
            <a:r>
              <a:rPr lang="pt-BR" sz="900" b="1" dirty="0">
                <a:solidFill>
                  <a:schemeClr val="bg1">
                    <a:lumMod val="50000"/>
                  </a:schemeClr>
                </a:solidFill>
              </a:rPr>
              <a:t>POLÍTICO</a:t>
            </a:r>
          </a:p>
        </p:txBody>
      </p:sp>
      <p:sp>
        <p:nvSpPr>
          <p:cNvPr id="124" name="CaixaDeTexto 123"/>
          <p:cNvSpPr txBox="1"/>
          <p:nvPr/>
        </p:nvSpPr>
        <p:spPr>
          <a:xfrm>
            <a:off x="132874" y="5645171"/>
            <a:ext cx="147598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700" b="1" dirty="0">
                <a:solidFill>
                  <a:schemeClr val="bg1">
                    <a:lumMod val="50000"/>
                  </a:schemeClr>
                </a:solidFill>
              </a:rPr>
              <a:t>GERÊNCIAS </a:t>
            </a:r>
          </a:p>
          <a:p>
            <a:r>
              <a:rPr lang="pt-BR" sz="700" b="1" dirty="0">
                <a:solidFill>
                  <a:schemeClr val="bg1">
                    <a:lumMod val="50000"/>
                  </a:schemeClr>
                </a:solidFill>
              </a:rPr>
              <a:t>INSTITUCIONAIS</a:t>
            </a:r>
          </a:p>
          <a:p>
            <a:r>
              <a:rPr lang="pt-BR" sz="700" b="1" dirty="0">
                <a:solidFill>
                  <a:schemeClr val="bg1">
                    <a:lumMod val="50000"/>
                  </a:schemeClr>
                </a:solidFill>
              </a:rPr>
              <a:t>(FG1)</a:t>
            </a:r>
          </a:p>
        </p:txBody>
      </p:sp>
      <p:sp>
        <p:nvSpPr>
          <p:cNvPr id="125" name="CaixaDeTexto 124"/>
          <p:cNvSpPr txBox="1"/>
          <p:nvPr/>
        </p:nvSpPr>
        <p:spPr>
          <a:xfrm>
            <a:off x="155052" y="6545050"/>
            <a:ext cx="14759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700" b="1" dirty="0">
                <a:solidFill>
                  <a:schemeClr val="bg1">
                    <a:lumMod val="50000"/>
                  </a:schemeClr>
                </a:solidFill>
              </a:rPr>
              <a:t>GERÊNCIAS</a:t>
            </a:r>
          </a:p>
          <a:p>
            <a:r>
              <a:rPr lang="pt-BR" sz="700" b="1" dirty="0">
                <a:solidFill>
                  <a:schemeClr val="bg1">
                    <a:lumMod val="50000"/>
                  </a:schemeClr>
                </a:solidFill>
              </a:rPr>
              <a:t>(FG2)</a:t>
            </a:r>
          </a:p>
        </p:txBody>
      </p:sp>
      <p:sp>
        <p:nvSpPr>
          <p:cNvPr id="127" name="CaixaDeTexto 126"/>
          <p:cNvSpPr txBox="1"/>
          <p:nvPr/>
        </p:nvSpPr>
        <p:spPr>
          <a:xfrm>
            <a:off x="134732" y="7657091"/>
            <a:ext cx="10277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700" b="1" dirty="0">
                <a:solidFill>
                  <a:schemeClr val="bg1">
                    <a:lumMod val="50000"/>
                  </a:schemeClr>
                </a:solidFill>
              </a:rPr>
              <a:t>COORDENAÇÕES</a:t>
            </a:r>
          </a:p>
          <a:p>
            <a:r>
              <a:rPr lang="pt-BR" sz="700" b="1" dirty="0">
                <a:solidFill>
                  <a:schemeClr val="bg1">
                    <a:lumMod val="50000"/>
                  </a:schemeClr>
                </a:solidFill>
              </a:rPr>
              <a:t>(FG3)</a:t>
            </a:r>
          </a:p>
        </p:txBody>
      </p:sp>
      <p:sp>
        <p:nvSpPr>
          <p:cNvPr id="128" name="CaixaDeTexto 127"/>
          <p:cNvSpPr txBox="1"/>
          <p:nvPr/>
        </p:nvSpPr>
        <p:spPr>
          <a:xfrm>
            <a:off x="155052" y="9013622"/>
            <a:ext cx="110444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700" b="1" dirty="0">
                <a:solidFill>
                  <a:schemeClr val="bg1">
                    <a:lumMod val="50000"/>
                  </a:schemeClr>
                </a:solidFill>
              </a:rPr>
              <a:t>SUPERVISÕES E ASSESSORIAS</a:t>
            </a:r>
          </a:p>
          <a:p>
            <a:r>
              <a:rPr lang="pt-BR" sz="700" b="1" dirty="0">
                <a:solidFill>
                  <a:schemeClr val="bg1">
                    <a:lumMod val="50000"/>
                  </a:schemeClr>
                </a:solidFill>
              </a:rPr>
              <a:t>(FG4)</a:t>
            </a:r>
          </a:p>
        </p:txBody>
      </p:sp>
      <p:cxnSp>
        <p:nvCxnSpPr>
          <p:cNvPr id="105" name="Conector angulado 104"/>
          <p:cNvCxnSpPr/>
          <p:nvPr/>
        </p:nvCxnSpPr>
        <p:spPr>
          <a:xfrm rot="10800000">
            <a:off x="1342873" y="5892579"/>
            <a:ext cx="54447" cy="2091042"/>
          </a:xfrm>
          <a:prstGeom prst="bentConnector3">
            <a:avLst>
              <a:gd name="adj1" fmla="val 333254"/>
            </a:avLst>
          </a:prstGeom>
          <a:ln w="952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etângulo de cantos arredondados 8"/>
          <p:cNvSpPr/>
          <p:nvPr/>
        </p:nvSpPr>
        <p:spPr>
          <a:xfrm>
            <a:off x="1397319" y="7810980"/>
            <a:ext cx="1355897" cy="345281"/>
          </a:xfrm>
          <a:prstGeom prst="roundRect">
            <a:avLst/>
          </a:prstGeom>
          <a:solidFill>
            <a:srgbClr val="9343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800" b="1" dirty="0"/>
              <a:t>Coordenação de TIC e Infraestrutura</a:t>
            </a:r>
          </a:p>
        </p:txBody>
      </p:sp>
      <p:sp>
        <p:nvSpPr>
          <p:cNvPr id="13" name="Retângulo de cantos arredondados 12"/>
          <p:cNvSpPr/>
          <p:nvPr/>
        </p:nvSpPr>
        <p:spPr>
          <a:xfrm>
            <a:off x="1394415" y="7397868"/>
            <a:ext cx="1358802" cy="350497"/>
          </a:xfrm>
          <a:prstGeom prst="roundRect">
            <a:avLst/>
          </a:prstGeom>
          <a:solidFill>
            <a:srgbClr val="9343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800" b="1" dirty="0"/>
              <a:t>Coordenação de Secretaria e Apoio às Comissões e Colegiados</a:t>
            </a:r>
          </a:p>
        </p:txBody>
      </p:sp>
      <p:cxnSp>
        <p:nvCxnSpPr>
          <p:cNvPr id="112" name="Conector angulado 111"/>
          <p:cNvCxnSpPr>
            <a:stCxn id="106" idx="1"/>
            <a:endCxn id="13" idx="1"/>
          </p:cNvCxnSpPr>
          <p:nvPr/>
        </p:nvCxnSpPr>
        <p:spPr>
          <a:xfrm rot="10800000" flipH="1">
            <a:off x="1388495" y="7573118"/>
            <a:ext cx="5919" cy="1345295"/>
          </a:xfrm>
          <a:prstGeom prst="bentConnector3">
            <a:avLst>
              <a:gd name="adj1" fmla="val -2977074"/>
            </a:avLst>
          </a:prstGeom>
          <a:ln w="95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Retângulo de cantos arredondados 17"/>
          <p:cNvSpPr/>
          <p:nvPr/>
        </p:nvSpPr>
        <p:spPr>
          <a:xfrm>
            <a:off x="1342872" y="5717330"/>
            <a:ext cx="1386361" cy="350497"/>
          </a:xfrm>
          <a:prstGeom prst="roundRect">
            <a:avLst/>
          </a:prstGeom>
          <a:solidFill>
            <a:srgbClr val="D972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900" b="1" dirty="0"/>
              <a:t>Secretaria Geral</a:t>
            </a:r>
          </a:p>
        </p:txBody>
      </p:sp>
      <p:sp>
        <p:nvSpPr>
          <p:cNvPr id="100" name="Retângulo de cantos arredondados 99"/>
          <p:cNvSpPr/>
          <p:nvPr/>
        </p:nvSpPr>
        <p:spPr>
          <a:xfrm>
            <a:off x="1388496" y="9170015"/>
            <a:ext cx="1112024" cy="350492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800" b="1" dirty="0"/>
              <a:t>Supervisão de Eventos e Viagens</a:t>
            </a:r>
          </a:p>
        </p:txBody>
      </p:sp>
      <p:sp>
        <p:nvSpPr>
          <p:cNvPr id="106" name="Retângulo de cantos arredondados 105"/>
          <p:cNvSpPr/>
          <p:nvPr/>
        </p:nvSpPr>
        <p:spPr>
          <a:xfrm>
            <a:off x="1388496" y="8743166"/>
            <a:ext cx="1112024" cy="350492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800" b="1" dirty="0"/>
              <a:t>Supervisão de Documentação e Memória</a:t>
            </a:r>
          </a:p>
        </p:txBody>
      </p:sp>
      <p:sp>
        <p:nvSpPr>
          <p:cNvPr id="97" name="CaixaDeTexto 96"/>
          <p:cNvSpPr txBox="1"/>
          <p:nvPr/>
        </p:nvSpPr>
        <p:spPr>
          <a:xfrm>
            <a:off x="5534594" y="61871"/>
            <a:ext cx="8308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solidFill>
                  <a:srgbClr val="097570"/>
                </a:solidFill>
              </a:rPr>
              <a:t>ORGANOGRAMA APROVADO PELA DELIBERAÇÃO PLENÁRIA DPO-RS Nº 1265/2021</a:t>
            </a:r>
          </a:p>
        </p:txBody>
      </p:sp>
      <p:sp>
        <p:nvSpPr>
          <p:cNvPr id="53" name="Retângulo de cantos arredondados 52"/>
          <p:cNvSpPr/>
          <p:nvPr/>
        </p:nvSpPr>
        <p:spPr>
          <a:xfrm>
            <a:off x="3743036" y="7803163"/>
            <a:ext cx="1315020" cy="342005"/>
          </a:xfrm>
          <a:prstGeom prst="roundRect">
            <a:avLst/>
          </a:prstGeom>
          <a:solidFill>
            <a:srgbClr val="9343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800" b="1" dirty="0"/>
              <a:t>Coordenação de Contabilidade, Tesouraria e Cobrança</a:t>
            </a:r>
          </a:p>
        </p:txBody>
      </p:sp>
      <p:sp>
        <p:nvSpPr>
          <p:cNvPr id="54" name="Retângulo de cantos arredondados 53"/>
          <p:cNvSpPr/>
          <p:nvPr/>
        </p:nvSpPr>
        <p:spPr>
          <a:xfrm>
            <a:off x="3743036" y="7388142"/>
            <a:ext cx="1315020" cy="342005"/>
          </a:xfrm>
          <a:prstGeom prst="roundRect">
            <a:avLst/>
          </a:prstGeom>
          <a:solidFill>
            <a:srgbClr val="9343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800" b="1" dirty="0"/>
              <a:t>Coordenação de Compras, Licitações e Serviços</a:t>
            </a:r>
          </a:p>
        </p:txBody>
      </p:sp>
      <p:sp>
        <p:nvSpPr>
          <p:cNvPr id="58" name="Retângulo de cantos arredondados 57"/>
          <p:cNvSpPr/>
          <p:nvPr/>
        </p:nvSpPr>
        <p:spPr>
          <a:xfrm>
            <a:off x="10352699" y="7389844"/>
            <a:ext cx="1315020" cy="342005"/>
          </a:xfrm>
          <a:prstGeom prst="roundRect">
            <a:avLst/>
          </a:prstGeom>
          <a:solidFill>
            <a:srgbClr val="9343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800" b="1" dirty="0"/>
              <a:t>Coordenação de Atendimento</a:t>
            </a:r>
          </a:p>
        </p:txBody>
      </p:sp>
      <p:cxnSp>
        <p:nvCxnSpPr>
          <p:cNvPr id="122" name="Conector angulado 121"/>
          <p:cNvCxnSpPr/>
          <p:nvPr/>
        </p:nvCxnSpPr>
        <p:spPr>
          <a:xfrm rot="10800000">
            <a:off x="3638995" y="7203859"/>
            <a:ext cx="107216" cy="355287"/>
          </a:xfrm>
          <a:prstGeom prst="bentConnector2">
            <a:avLst/>
          </a:prstGeom>
          <a:ln w="95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2" name="Conector angulado 141"/>
          <p:cNvCxnSpPr/>
          <p:nvPr/>
        </p:nvCxnSpPr>
        <p:spPr>
          <a:xfrm rot="10800000" flipH="1">
            <a:off x="7091368" y="6561412"/>
            <a:ext cx="29492" cy="1004622"/>
          </a:xfrm>
          <a:prstGeom prst="bentConnector4">
            <a:avLst>
              <a:gd name="adj1" fmla="val -366031"/>
              <a:gd name="adj2" fmla="val 100228"/>
            </a:avLst>
          </a:prstGeom>
          <a:ln w="95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5" name="Conector angulado 144"/>
          <p:cNvCxnSpPr/>
          <p:nvPr/>
        </p:nvCxnSpPr>
        <p:spPr>
          <a:xfrm rot="16200000" flipV="1">
            <a:off x="6835257" y="7711433"/>
            <a:ext cx="406917" cy="102344"/>
          </a:xfrm>
          <a:prstGeom prst="bentConnector3">
            <a:avLst>
              <a:gd name="adj1" fmla="val -561"/>
            </a:avLst>
          </a:prstGeom>
          <a:ln w="95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3" name="Conector angulado 162"/>
          <p:cNvCxnSpPr>
            <a:stCxn id="32" idx="0"/>
            <a:endCxn id="14" idx="1"/>
          </p:cNvCxnSpPr>
          <p:nvPr/>
        </p:nvCxnSpPr>
        <p:spPr>
          <a:xfrm rot="5400000" flipH="1" flipV="1">
            <a:off x="6342167" y="5630664"/>
            <a:ext cx="504415" cy="1010467"/>
          </a:xfrm>
          <a:prstGeom prst="bentConnector2">
            <a:avLst/>
          </a:prstGeom>
          <a:ln w="95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2" name="Conector angulado 171"/>
          <p:cNvCxnSpPr>
            <a:endCxn id="14" idx="3"/>
          </p:cNvCxnSpPr>
          <p:nvPr/>
        </p:nvCxnSpPr>
        <p:spPr>
          <a:xfrm rot="10800000">
            <a:off x="8414629" y="5883689"/>
            <a:ext cx="2595581" cy="1510892"/>
          </a:xfrm>
          <a:prstGeom prst="bentConnector3">
            <a:avLst>
              <a:gd name="adj1" fmla="val -397"/>
            </a:avLst>
          </a:prstGeom>
          <a:ln w="95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0" name="Conector angulado 309"/>
          <p:cNvCxnSpPr>
            <a:stCxn id="53" idx="1"/>
          </p:cNvCxnSpPr>
          <p:nvPr/>
        </p:nvCxnSpPr>
        <p:spPr>
          <a:xfrm rot="10800000">
            <a:off x="3638962" y="7413292"/>
            <a:ext cx="104074" cy="560874"/>
          </a:xfrm>
          <a:prstGeom prst="bentConnector2">
            <a:avLst/>
          </a:prstGeom>
          <a:ln w="95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3" name="Conector angulado 382"/>
          <p:cNvCxnSpPr/>
          <p:nvPr/>
        </p:nvCxnSpPr>
        <p:spPr>
          <a:xfrm rot="10800000">
            <a:off x="5336410" y="7282206"/>
            <a:ext cx="126456" cy="268327"/>
          </a:xfrm>
          <a:prstGeom prst="bentConnector2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6" name="Retângulo de cantos arredondados 125"/>
          <p:cNvSpPr/>
          <p:nvPr/>
        </p:nvSpPr>
        <p:spPr>
          <a:xfrm>
            <a:off x="2719104" y="8737723"/>
            <a:ext cx="1055869" cy="34200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800" b="1" dirty="0"/>
              <a:t>Supervisão de Planejamento e Projetos</a:t>
            </a:r>
          </a:p>
        </p:txBody>
      </p:sp>
      <p:cxnSp>
        <p:nvCxnSpPr>
          <p:cNvPr id="450" name="Conector angulado 449"/>
          <p:cNvCxnSpPr>
            <a:endCxn id="126" idx="0"/>
          </p:cNvCxnSpPr>
          <p:nvPr/>
        </p:nvCxnSpPr>
        <p:spPr>
          <a:xfrm rot="10800000" flipV="1">
            <a:off x="3247040" y="5883689"/>
            <a:ext cx="3987789" cy="2854033"/>
          </a:xfrm>
          <a:prstGeom prst="bentConnector2">
            <a:avLst/>
          </a:prstGeom>
          <a:ln w="95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5" name="Conector angulado 504"/>
          <p:cNvCxnSpPr/>
          <p:nvPr/>
        </p:nvCxnSpPr>
        <p:spPr>
          <a:xfrm flipH="1">
            <a:off x="6591879" y="6559104"/>
            <a:ext cx="126196" cy="2340504"/>
          </a:xfrm>
          <a:prstGeom prst="bentConnector4">
            <a:avLst>
              <a:gd name="adj1" fmla="val -95605"/>
              <a:gd name="adj2" fmla="val 100047"/>
            </a:avLst>
          </a:prstGeom>
          <a:ln w="95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3" name="Conector angulado 182"/>
          <p:cNvCxnSpPr/>
          <p:nvPr/>
        </p:nvCxnSpPr>
        <p:spPr>
          <a:xfrm flipH="1">
            <a:off x="9921283" y="6558892"/>
            <a:ext cx="123761" cy="2349831"/>
          </a:xfrm>
          <a:prstGeom prst="bentConnector3">
            <a:avLst>
              <a:gd name="adj1" fmla="val -82094"/>
            </a:avLst>
          </a:prstGeom>
          <a:ln w="95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Conector angulado 93"/>
          <p:cNvCxnSpPr/>
          <p:nvPr/>
        </p:nvCxnSpPr>
        <p:spPr>
          <a:xfrm flipH="1">
            <a:off x="4902996" y="6564514"/>
            <a:ext cx="114738" cy="2344209"/>
          </a:xfrm>
          <a:prstGeom prst="bentConnector4">
            <a:avLst>
              <a:gd name="adj1" fmla="val -124524"/>
              <a:gd name="adj2" fmla="val 99968"/>
            </a:avLst>
          </a:prstGeom>
          <a:ln w="95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5" name="Retângulo de cantos arredondados 114"/>
          <p:cNvSpPr/>
          <p:nvPr/>
        </p:nvSpPr>
        <p:spPr>
          <a:xfrm>
            <a:off x="5691850" y="8737723"/>
            <a:ext cx="1054800" cy="34200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800" b="1" dirty="0"/>
              <a:t>Assessoria de Imprensa</a:t>
            </a:r>
          </a:p>
        </p:txBody>
      </p:sp>
      <p:sp>
        <p:nvSpPr>
          <p:cNvPr id="93" name="Retângulo de cantos arredondados 92"/>
          <p:cNvSpPr/>
          <p:nvPr/>
        </p:nvSpPr>
        <p:spPr>
          <a:xfrm>
            <a:off x="4000299" y="8737723"/>
            <a:ext cx="1054800" cy="34200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800" b="1" dirty="0"/>
              <a:t>Supervisão de Gestão de Pessoas</a:t>
            </a:r>
          </a:p>
        </p:txBody>
      </p:sp>
      <p:sp>
        <p:nvSpPr>
          <p:cNvPr id="11" name="Retângulo de cantos arredondados 10"/>
          <p:cNvSpPr/>
          <p:nvPr/>
        </p:nvSpPr>
        <p:spPr>
          <a:xfrm>
            <a:off x="7086605" y="6393585"/>
            <a:ext cx="1337210" cy="342000"/>
          </a:xfrm>
          <a:prstGeom prst="roundRect">
            <a:avLst/>
          </a:prstGeom>
          <a:solidFill>
            <a:srgbClr val="672F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900" b="1" dirty="0"/>
              <a:t>Gerência Jurídica</a:t>
            </a:r>
          </a:p>
        </p:txBody>
      </p:sp>
      <p:cxnSp>
        <p:nvCxnSpPr>
          <p:cNvPr id="187" name="Conector angulado 186"/>
          <p:cNvCxnSpPr/>
          <p:nvPr/>
        </p:nvCxnSpPr>
        <p:spPr>
          <a:xfrm rot="10800000" flipV="1">
            <a:off x="8783851" y="6567849"/>
            <a:ext cx="12700" cy="992731"/>
          </a:xfrm>
          <a:prstGeom prst="bentConnector3">
            <a:avLst>
              <a:gd name="adj1" fmla="val 1250000"/>
            </a:avLst>
          </a:prstGeom>
          <a:ln w="952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Retângulo de cantos arredondados 30"/>
          <p:cNvSpPr/>
          <p:nvPr/>
        </p:nvSpPr>
        <p:spPr>
          <a:xfrm>
            <a:off x="8739550" y="6387892"/>
            <a:ext cx="1315019" cy="342000"/>
          </a:xfrm>
          <a:prstGeom prst="roundRect">
            <a:avLst/>
          </a:prstGeom>
          <a:solidFill>
            <a:srgbClr val="672F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900" b="1" dirty="0"/>
              <a:t>Gerência de Fiscalização</a:t>
            </a:r>
          </a:p>
        </p:txBody>
      </p:sp>
      <p:sp>
        <p:nvSpPr>
          <p:cNvPr id="57" name="Retângulo de cantos arredondados 56"/>
          <p:cNvSpPr/>
          <p:nvPr/>
        </p:nvSpPr>
        <p:spPr>
          <a:xfrm>
            <a:off x="8739549" y="7385553"/>
            <a:ext cx="1315020" cy="342005"/>
          </a:xfrm>
          <a:prstGeom prst="roundRect">
            <a:avLst/>
          </a:prstGeom>
          <a:solidFill>
            <a:srgbClr val="9343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800" b="1" dirty="0"/>
              <a:t>Coordenação de Fiscalização</a:t>
            </a:r>
          </a:p>
        </p:txBody>
      </p:sp>
      <p:sp>
        <p:nvSpPr>
          <p:cNvPr id="12" name="Retângulo de cantos arredondados 11"/>
          <p:cNvSpPr/>
          <p:nvPr/>
        </p:nvSpPr>
        <p:spPr>
          <a:xfrm>
            <a:off x="3747164" y="6393514"/>
            <a:ext cx="1315020" cy="342000"/>
          </a:xfrm>
          <a:prstGeom prst="roundRect">
            <a:avLst/>
          </a:prstGeom>
          <a:solidFill>
            <a:srgbClr val="672F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800" b="1" dirty="0"/>
              <a:t>Gerência Administrativa Financeira</a:t>
            </a:r>
          </a:p>
        </p:txBody>
      </p:sp>
      <p:sp>
        <p:nvSpPr>
          <p:cNvPr id="32" name="Retângulo de cantos arredondados 31"/>
          <p:cNvSpPr/>
          <p:nvPr/>
        </p:nvSpPr>
        <p:spPr>
          <a:xfrm>
            <a:off x="5431631" y="6388104"/>
            <a:ext cx="1315019" cy="342000"/>
          </a:xfrm>
          <a:prstGeom prst="roundRect">
            <a:avLst/>
          </a:prstGeom>
          <a:solidFill>
            <a:srgbClr val="672F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900" b="1" dirty="0"/>
              <a:t>Gerência de Comunicação</a:t>
            </a:r>
          </a:p>
        </p:txBody>
      </p:sp>
      <p:sp>
        <p:nvSpPr>
          <p:cNvPr id="28" name="Retângulo de cantos arredondados 27"/>
          <p:cNvSpPr/>
          <p:nvPr/>
        </p:nvSpPr>
        <p:spPr>
          <a:xfrm>
            <a:off x="10352699" y="6397116"/>
            <a:ext cx="1315020" cy="342000"/>
          </a:xfrm>
          <a:prstGeom prst="roundRect">
            <a:avLst/>
          </a:prstGeom>
          <a:solidFill>
            <a:srgbClr val="672F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900" b="1" dirty="0"/>
              <a:t>Gerência de Atendimento</a:t>
            </a:r>
          </a:p>
        </p:txBody>
      </p:sp>
      <p:cxnSp>
        <p:nvCxnSpPr>
          <p:cNvPr id="98" name="Conector reto 97"/>
          <p:cNvCxnSpPr/>
          <p:nvPr/>
        </p:nvCxnSpPr>
        <p:spPr>
          <a:xfrm flipV="1">
            <a:off x="7740725" y="4043666"/>
            <a:ext cx="3182358" cy="20914"/>
          </a:xfrm>
          <a:prstGeom prst="line">
            <a:avLst/>
          </a:prstGeom>
          <a:ln w="9525">
            <a:solidFill>
              <a:schemeClr val="tx1">
                <a:lumMod val="95000"/>
                <a:lumOff val="5000"/>
              </a:schemeClr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tângulo de cantos arredondados 18"/>
          <p:cNvSpPr/>
          <p:nvPr/>
        </p:nvSpPr>
        <p:spPr>
          <a:xfrm>
            <a:off x="10099758" y="3866407"/>
            <a:ext cx="1315020" cy="342005"/>
          </a:xfrm>
          <a:prstGeom prst="roundRect">
            <a:avLst/>
          </a:prstGeom>
          <a:solidFill>
            <a:srgbClr val="1F8D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00" b="1" dirty="0"/>
              <a:t>CEAU</a:t>
            </a:r>
          </a:p>
        </p:txBody>
      </p:sp>
      <p:sp>
        <p:nvSpPr>
          <p:cNvPr id="14" name="Retângulo de cantos arredondados 13"/>
          <p:cNvSpPr/>
          <p:nvPr/>
        </p:nvSpPr>
        <p:spPr>
          <a:xfrm>
            <a:off x="7099608" y="5712686"/>
            <a:ext cx="1315020" cy="342005"/>
          </a:xfrm>
          <a:prstGeom prst="roundRect">
            <a:avLst/>
          </a:prstGeom>
          <a:solidFill>
            <a:srgbClr val="D972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900" b="1" dirty="0"/>
              <a:t>Gerência Geral</a:t>
            </a:r>
          </a:p>
        </p:txBody>
      </p:sp>
      <p:cxnSp>
        <p:nvCxnSpPr>
          <p:cNvPr id="130" name="Conector angulado 129"/>
          <p:cNvCxnSpPr/>
          <p:nvPr/>
        </p:nvCxnSpPr>
        <p:spPr>
          <a:xfrm rot="10800000" flipH="1">
            <a:off x="1383732" y="7983621"/>
            <a:ext cx="8823" cy="1361640"/>
          </a:xfrm>
          <a:prstGeom prst="bentConnector3">
            <a:avLst>
              <a:gd name="adj1" fmla="val -1943217"/>
            </a:avLst>
          </a:prstGeom>
          <a:ln w="952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Retângulo de cantos arredondados 32"/>
          <p:cNvSpPr/>
          <p:nvPr/>
        </p:nvSpPr>
        <p:spPr>
          <a:xfrm>
            <a:off x="3183590" y="2238576"/>
            <a:ext cx="1315020" cy="342005"/>
          </a:xfrm>
          <a:prstGeom prst="roundRect">
            <a:avLst/>
          </a:prstGeom>
          <a:solidFill>
            <a:srgbClr val="1F8D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00" b="1" dirty="0"/>
              <a:t>Ordinárias</a:t>
            </a:r>
          </a:p>
        </p:txBody>
      </p:sp>
      <p:sp>
        <p:nvSpPr>
          <p:cNvPr id="17" name="Retângulo de cantos arredondados 16"/>
          <p:cNvSpPr/>
          <p:nvPr/>
        </p:nvSpPr>
        <p:spPr>
          <a:xfrm>
            <a:off x="3177689" y="4286190"/>
            <a:ext cx="1315020" cy="342005"/>
          </a:xfrm>
          <a:prstGeom prst="roundRect">
            <a:avLst/>
          </a:prstGeom>
          <a:solidFill>
            <a:srgbClr val="1F8D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00" b="1" dirty="0"/>
              <a:t>Especiais</a:t>
            </a:r>
          </a:p>
        </p:txBody>
      </p:sp>
      <p:cxnSp>
        <p:nvCxnSpPr>
          <p:cNvPr id="86" name="Conector angulado 85"/>
          <p:cNvCxnSpPr/>
          <p:nvPr/>
        </p:nvCxnSpPr>
        <p:spPr>
          <a:xfrm flipV="1">
            <a:off x="2635976" y="2393183"/>
            <a:ext cx="323766" cy="543100"/>
          </a:xfrm>
          <a:prstGeom prst="bentConnector2">
            <a:avLst/>
          </a:prstGeom>
          <a:ln w="9525">
            <a:solidFill>
              <a:schemeClr val="tx1">
                <a:lumMod val="95000"/>
                <a:lumOff val="5000"/>
              </a:schemeClr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Retângulo de cantos arredondados 21"/>
          <p:cNvSpPr/>
          <p:nvPr/>
        </p:nvSpPr>
        <p:spPr>
          <a:xfrm>
            <a:off x="1228796" y="3262147"/>
            <a:ext cx="1559580" cy="342005"/>
          </a:xfrm>
          <a:prstGeom prst="roundRect">
            <a:avLst/>
          </a:prstGeom>
          <a:solidFill>
            <a:srgbClr val="1F8D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900" b="1" dirty="0"/>
              <a:t>Comissão de Exercício Profissional - CEP</a:t>
            </a:r>
          </a:p>
        </p:txBody>
      </p:sp>
      <p:sp>
        <p:nvSpPr>
          <p:cNvPr id="23" name="Retângulo de cantos arredondados 22"/>
          <p:cNvSpPr/>
          <p:nvPr/>
        </p:nvSpPr>
        <p:spPr>
          <a:xfrm>
            <a:off x="1228796" y="2765280"/>
            <a:ext cx="1559580" cy="342005"/>
          </a:xfrm>
          <a:prstGeom prst="roundRect">
            <a:avLst/>
          </a:prstGeom>
          <a:solidFill>
            <a:srgbClr val="1F8D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900" b="1" dirty="0"/>
              <a:t>Comissão de Ensino e Formação - CEF</a:t>
            </a:r>
          </a:p>
        </p:txBody>
      </p:sp>
      <p:sp>
        <p:nvSpPr>
          <p:cNvPr id="24" name="Retângulo de cantos arredondados 23"/>
          <p:cNvSpPr/>
          <p:nvPr/>
        </p:nvSpPr>
        <p:spPr>
          <a:xfrm>
            <a:off x="1228796" y="2271597"/>
            <a:ext cx="1559580" cy="342005"/>
          </a:xfrm>
          <a:prstGeom prst="roundRect">
            <a:avLst/>
          </a:prstGeom>
          <a:solidFill>
            <a:srgbClr val="1F8D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900" b="1" dirty="0"/>
              <a:t>Comissão de Ética e Disciplina - CED</a:t>
            </a:r>
          </a:p>
        </p:txBody>
      </p:sp>
      <p:sp>
        <p:nvSpPr>
          <p:cNvPr id="25" name="Retângulo de cantos arredondados 24"/>
          <p:cNvSpPr/>
          <p:nvPr/>
        </p:nvSpPr>
        <p:spPr>
          <a:xfrm>
            <a:off x="1228796" y="1769092"/>
            <a:ext cx="1559580" cy="342005"/>
          </a:xfrm>
          <a:prstGeom prst="roundRect">
            <a:avLst/>
          </a:prstGeom>
          <a:solidFill>
            <a:srgbClr val="1F8D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900" b="1" dirty="0"/>
              <a:t>Comissão de Planejamento</a:t>
            </a:r>
          </a:p>
          <a:p>
            <a:pPr algn="ctr"/>
            <a:r>
              <a:rPr lang="pt-BR" sz="900" b="1" dirty="0"/>
              <a:t> e Finanças - </a:t>
            </a:r>
            <a:r>
              <a:rPr lang="pt-BR" sz="900" b="1" dirty="0" err="1"/>
              <a:t>CPFi</a:t>
            </a:r>
            <a:endParaRPr lang="pt-BR" sz="900" b="1" dirty="0"/>
          </a:p>
        </p:txBody>
      </p:sp>
      <p:sp>
        <p:nvSpPr>
          <p:cNvPr id="26" name="Retângulo de cantos arredondados 25"/>
          <p:cNvSpPr/>
          <p:nvPr/>
        </p:nvSpPr>
        <p:spPr>
          <a:xfrm>
            <a:off x="1228796" y="1266587"/>
            <a:ext cx="1559580" cy="342005"/>
          </a:xfrm>
          <a:prstGeom prst="roundRect">
            <a:avLst/>
          </a:prstGeom>
          <a:solidFill>
            <a:srgbClr val="1F8D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900" b="1" dirty="0"/>
              <a:t>Comissão de Organização e Administração - COA</a:t>
            </a:r>
          </a:p>
        </p:txBody>
      </p:sp>
      <p:sp>
        <p:nvSpPr>
          <p:cNvPr id="21" name="Retângulo de cantos arredondados 20"/>
          <p:cNvSpPr/>
          <p:nvPr/>
        </p:nvSpPr>
        <p:spPr>
          <a:xfrm>
            <a:off x="1228796" y="4575749"/>
            <a:ext cx="1559580" cy="342005"/>
          </a:xfrm>
          <a:prstGeom prst="roundRect">
            <a:avLst/>
          </a:prstGeom>
          <a:solidFill>
            <a:srgbClr val="1F8D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900" b="1" dirty="0"/>
              <a:t>Comissão de Patrimônio Cultural</a:t>
            </a:r>
          </a:p>
        </p:txBody>
      </p:sp>
      <p:sp>
        <p:nvSpPr>
          <p:cNvPr id="36" name="Retângulo de cantos arredondados 35"/>
          <p:cNvSpPr/>
          <p:nvPr/>
        </p:nvSpPr>
        <p:spPr>
          <a:xfrm>
            <a:off x="7083215" y="1995124"/>
            <a:ext cx="1315020" cy="342005"/>
          </a:xfrm>
          <a:prstGeom prst="roundRect">
            <a:avLst/>
          </a:prstGeom>
          <a:solidFill>
            <a:srgbClr val="1F8D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00" b="1" dirty="0"/>
              <a:t>Presidência</a:t>
            </a:r>
          </a:p>
        </p:txBody>
      </p:sp>
      <p:cxnSp>
        <p:nvCxnSpPr>
          <p:cNvPr id="483" name="Conector angulado 482"/>
          <p:cNvCxnSpPr>
            <a:stCxn id="36" idx="3"/>
            <a:endCxn id="34" idx="0"/>
          </p:cNvCxnSpPr>
          <p:nvPr/>
        </p:nvCxnSpPr>
        <p:spPr>
          <a:xfrm>
            <a:off x="8398235" y="2166127"/>
            <a:ext cx="2360444" cy="1034372"/>
          </a:xfrm>
          <a:prstGeom prst="bentConnector2">
            <a:avLst/>
          </a:prstGeom>
          <a:ln>
            <a:solidFill>
              <a:srgbClr val="FF0000"/>
            </a:solidFill>
            <a:prstDash val="dash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Retângulo de cantos arredondados 33"/>
          <p:cNvSpPr/>
          <p:nvPr/>
        </p:nvSpPr>
        <p:spPr>
          <a:xfrm>
            <a:off x="10101169" y="3200499"/>
            <a:ext cx="1315020" cy="342005"/>
          </a:xfrm>
          <a:prstGeom prst="roundRect">
            <a:avLst/>
          </a:prstGeom>
          <a:solidFill>
            <a:srgbClr val="1F8D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00" b="1" dirty="0"/>
              <a:t>Conselho Diretor</a:t>
            </a:r>
          </a:p>
        </p:txBody>
      </p:sp>
      <p:sp>
        <p:nvSpPr>
          <p:cNvPr id="116" name="Retângulo de cantos arredondados 115"/>
          <p:cNvSpPr/>
          <p:nvPr/>
        </p:nvSpPr>
        <p:spPr>
          <a:xfrm>
            <a:off x="8999769" y="8737723"/>
            <a:ext cx="1054800" cy="34200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800" b="1" dirty="0"/>
              <a:t>Supervisão de Operação de Fiscalização</a:t>
            </a:r>
          </a:p>
        </p:txBody>
      </p:sp>
      <p:sp>
        <p:nvSpPr>
          <p:cNvPr id="60" name="Retângulo de cantos arredondados 59"/>
          <p:cNvSpPr/>
          <p:nvPr/>
        </p:nvSpPr>
        <p:spPr>
          <a:xfrm>
            <a:off x="7084993" y="7389578"/>
            <a:ext cx="1315020" cy="342005"/>
          </a:xfrm>
          <a:prstGeom prst="roundRect">
            <a:avLst/>
          </a:prstGeom>
          <a:solidFill>
            <a:srgbClr val="9343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800" b="1" dirty="0"/>
              <a:t>Coordenação Jurídica do Contencioso</a:t>
            </a:r>
          </a:p>
        </p:txBody>
      </p:sp>
      <p:sp>
        <p:nvSpPr>
          <p:cNvPr id="101" name="Retângulo de cantos arredondados 100"/>
          <p:cNvSpPr/>
          <p:nvPr/>
        </p:nvSpPr>
        <p:spPr>
          <a:xfrm>
            <a:off x="7084993" y="7803657"/>
            <a:ext cx="1315020" cy="342005"/>
          </a:xfrm>
          <a:prstGeom prst="roundRect">
            <a:avLst/>
          </a:prstGeom>
          <a:solidFill>
            <a:srgbClr val="9343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800" b="1" dirty="0"/>
              <a:t>Coordenação Jurídica do Consultivo</a:t>
            </a:r>
          </a:p>
        </p:txBody>
      </p:sp>
      <p:sp>
        <p:nvSpPr>
          <p:cNvPr id="56" name="Retângulo de cantos arredondados 55"/>
          <p:cNvSpPr/>
          <p:nvPr/>
        </p:nvSpPr>
        <p:spPr>
          <a:xfrm>
            <a:off x="5424684" y="7393845"/>
            <a:ext cx="1315020" cy="342005"/>
          </a:xfrm>
          <a:prstGeom prst="roundRect">
            <a:avLst/>
          </a:prstGeom>
          <a:solidFill>
            <a:srgbClr val="9343B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800" b="1" dirty="0"/>
              <a:t>Coordenação de Comunicação</a:t>
            </a:r>
          </a:p>
        </p:txBody>
      </p:sp>
      <p:cxnSp>
        <p:nvCxnSpPr>
          <p:cNvPr id="82" name="Conector angulado 81"/>
          <p:cNvCxnSpPr>
            <a:stCxn id="18" idx="0"/>
            <a:endCxn id="15" idx="0"/>
          </p:cNvCxnSpPr>
          <p:nvPr/>
        </p:nvCxnSpPr>
        <p:spPr>
          <a:xfrm rot="5400000" flipH="1" flipV="1">
            <a:off x="7022505" y="726240"/>
            <a:ext cx="4639" cy="9977543"/>
          </a:xfrm>
          <a:prstGeom prst="bentConnector3">
            <a:avLst>
              <a:gd name="adj1" fmla="val 5027786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tângulo de cantos arredondados 14"/>
          <p:cNvSpPr/>
          <p:nvPr/>
        </p:nvSpPr>
        <p:spPr>
          <a:xfrm>
            <a:off x="11356596" y="5712691"/>
            <a:ext cx="1314000" cy="342000"/>
          </a:xfrm>
          <a:prstGeom prst="roundRect">
            <a:avLst/>
          </a:prstGeom>
          <a:solidFill>
            <a:srgbClr val="D972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900" b="1" dirty="0"/>
              <a:t>Gabinete</a:t>
            </a:r>
          </a:p>
        </p:txBody>
      </p:sp>
      <p:sp>
        <p:nvSpPr>
          <p:cNvPr id="118" name="Retângulo de cantos arredondados 117"/>
          <p:cNvSpPr/>
          <p:nvPr/>
        </p:nvSpPr>
        <p:spPr>
          <a:xfrm>
            <a:off x="11537776" y="8728608"/>
            <a:ext cx="1054800" cy="34200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800" b="1" dirty="0"/>
              <a:t>Assessoria de Relações Institucionais</a:t>
            </a:r>
          </a:p>
        </p:txBody>
      </p:sp>
      <p:sp>
        <p:nvSpPr>
          <p:cNvPr id="120" name="Retângulo de cantos arredondados 119"/>
          <p:cNvSpPr/>
          <p:nvPr/>
        </p:nvSpPr>
        <p:spPr>
          <a:xfrm>
            <a:off x="11537776" y="9199676"/>
            <a:ext cx="1054800" cy="34200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800" b="1" dirty="0"/>
              <a:t>Assessoria Técnica -GATHIS</a:t>
            </a:r>
          </a:p>
        </p:txBody>
      </p:sp>
      <p:cxnSp>
        <p:nvCxnSpPr>
          <p:cNvPr id="131" name="Conector angulado 130"/>
          <p:cNvCxnSpPr/>
          <p:nvPr/>
        </p:nvCxnSpPr>
        <p:spPr>
          <a:xfrm flipH="1">
            <a:off x="12583051" y="5883691"/>
            <a:ext cx="78020" cy="3015917"/>
          </a:xfrm>
          <a:prstGeom prst="bentConnector3">
            <a:avLst>
              <a:gd name="adj1" fmla="val -88366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6" name="Conector angulado 215"/>
          <p:cNvCxnSpPr>
            <a:stCxn id="15" idx="3"/>
          </p:cNvCxnSpPr>
          <p:nvPr/>
        </p:nvCxnSpPr>
        <p:spPr>
          <a:xfrm flipH="1">
            <a:off x="12592584" y="5883691"/>
            <a:ext cx="78012" cy="3486986"/>
          </a:xfrm>
          <a:prstGeom prst="bentConnector4">
            <a:avLst>
              <a:gd name="adj1" fmla="val -73258"/>
              <a:gd name="adj2" fmla="val 100255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Retângulo de cantos arredondados 35">
            <a:extLst>
              <a:ext uri="{FF2B5EF4-FFF2-40B4-BE49-F238E27FC236}">
                <a16:creationId xmlns:a16="http://schemas.microsoft.com/office/drawing/2014/main" id="{B0F23F6A-0151-A3C3-BD39-8F008705B78F}"/>
              </a:ext>
            </a:extLst>
          </p:cNvPr>
          <p:cNvSpPr/>
          <p:nvPr/>
        </p:nvSpPr>
        <p:spPr>
          <a:xfrm>
            <a:off x="8302410" y="2588586"/>
            <a:ext cx="1315020" cy="342005"/>
          </a:xfrm>
          <a:prstGeom prst="roundRect">
            <a:avLst/>
          </a:prstGeom>
          <a:solidFill>
            <a:srgbClr val="1F8D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1000" b="1" dirty="0"/>
              <a:t>Vice-Presidência</a:t>
            </a:r>
          </a:p>
        </p:txBody>
      </p:sp>
      <p:sp>
        <p:nvSpPr>
          <p:cNvPr id="7" name="Retângulo de cantos arredondados 14">
            <a:extLst>
              <a:ext uri="{FF2B5EF4-FFF2-40B4-BE49-F238E27FC236}">
                <a16:creationId xmlns:a16="http://schemas.microsoft.com/office/drawing/2014/main" id="{6DAFEAFA-9C0A-719D-8ED5-744A025D2E18}"/>
              </a:ext>
            </a:extLst>
          </p:cNvPr>
          <p:cNvSpPr/>
          <p:nvPr/>
        </p:nvSpPr>
        <p:spPr>
          <a:xfrm>
            <a:off x="13024063" y="5696096"/>
            <a:ext cx="1314000" cy="342000"/>
          </a:xfrm>
          <a:prstGeom prst="roundRect">
            <a:avLst/>
          </a:prstGeom>
          <a:solidFill>
            <a:srgbClr val="D1C0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900" b="1" dirty="0"/>
              <a:t>Ouvidoria</a:t>
            </a:r>
          </a:p>
        </p:txBody>
      </p:sp>
      <p:cxnSp>
        <p:nvCxnSpPr>
          <p:cNvPr id="2" name="Conector reto 1">
            <a:extLst>
              <a:ext uri="{FF2B5EF4-FFF2-40B4-BE49-F238E27FC236}">
                <a16:creationId xmlns:a16="http://schemas.microsoft.com/office/drawing/2014/main" id="{733A402F-6CE7-793E-1D8C-F9FB85F0E3F8}"/>
              </a:ext>
            </a:extLst>
          </p:cNvPr>
          <p:cNvCxnSpPr>
            <a:cxnSpLocks/>
            <a:endCxn id="7" idx="0"/>
          </p:cNvCxnSpPr>
          <p:nvPr/>
        </p:nvCxnSpPr>
        <p:spPr>
          <a:xfrm>
            <a:off x="13681063" y="1088199"/>
            <a:ext cx="0" cy="4607897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7" name="Conector reto 26">
            <a:extLst>
              <a:ext uri="{FF2B5EF4-FFF2-40B4-BE49-F238E27FC236}">
                <a16:creationId xmlns:a16="http://schemas.microsoft.com/office/drawing/2014/main" id="{8991DE73-ACF8-84C0-364F-06607B8C591D}"/>
              </a:ext>
            </a:extLst>
          </p:cNvPr>
          <p:cNvCxnSpPr>
            <a:cxnSpLocks/>
            <a:endCxn id="5" idx="1"/>
          </p:cNvCxnSpPr>
          <p:nvPr/>
        </p:nvCxnSpPr>
        <p:spPr>
          <a:xfrm flipV="1">
            <a:off x="7740725" y="2759589"/>
            <a:ext cx="561685" cy="8573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8" name="Conector reto 37">
            <a:extLst>
              <a:ext uri="{FF2B5EF4-FFF2-40B4-BE49-F238E27FC236}">
                <a16:creationId xmlns:a16="http://schemas.microsoft.com/office/drawing/2014/main" id="{DCD84A7D-D297-0BAE-FCC0-F634B99B8396}"/>
              </a:ext>
            </a:extLst>
          </p:cNvPr>
          <p:cNvCxnSpPr>
            <a:cxnSpLocks/>
            <a:stCxn id="37" idx="3"/>
          </p:cNvCxnSpPr>
          <p:nvPr/>
        </p:nvCxnSpPr>
        <p:spPr>
          <a:xfrm flipV="1">
            <a:off x="8431117" y="1088199"/>
            <a:ext cx="5249946" cy="3284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" name="Conector angulado 81">
            <a:extLst>
              <a:ext uri="{FF2B5EF4-FFF2-40B4-BE49-F238E27FC236}">
                <a16:creationId xmlns:a16="http://schemas.microsoft.com/office/drawing/2014/main" id="{B9560608-0EC9-974D-196B-1177AEB41A5F}"/>
              </a:ext>
            </a:extLst>
          </p:cNvPr>
          <p:cNvCxnSpPr>
            <a:cxnSpLocks/>
          </p:cNvCxnSpPr>
          <p:nvPr/>
        </p:nvCxnSpPr>
        <p:spPr>
          <a:xfrm>
            <a:off x="12013596" y="5487324"/>
            <a:ext cx="1488366" cy="182351"/>
          </a:xfrm>
          <a:prstGeom prst="bentConnector3">
            <a:avLst>
              <a:gd name="adj1" fmla="val 100557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37574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4738</TotalTime>
  <Words>191</Words>
  <Application>Microsoft Office PowerPoint</Application>
  <PresentationFormat>Papel A3 (297 x 420 mm)</PresentationFormat>
  <Paragraphs>57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Marcele Danni Acosta</dc:creator>
  <cp:lastModifiedBy>Clarissa Fleck Monteiro</cp:lastModifiedBy>
  <cp:revision>202</cp:revision>
  <cp:lastPrinted>2021-02-19T18:46:18Z</cp:lastPrinted>
  <dcterms:created xsi:type="dcterms:W3CDTF">2021-01-15T17:37:43Z</dcterms:created>
  <dcterms:modified xsi:type="dcterms:W3CDTF">2023-12-07T12:53:11Z</dcterms:modified>
</cp:coreProperties>
</file>